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1243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C7147-A9D0-4A90-A247-BCDB7E786CC6}" type="datetimeFigureOut">
              <a:rPr lang="en-US" smtClean="0"/>
              <a:t>5/16/2016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2F3A8-4BED-4D8D-A8FC-5AD62E42B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4000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C7147-A9D0-4A90-A247-BCDB7E786CC6}" type="datetimeFigureOut">
              <a:rPr lang="en-US" smtClean="0"/>
              <a:t>5/16/2016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2F3A8-4BED-4D8D-A8FC-5AD62E42B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9794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C7147-A9D0-4A90-A247-BCDB7E786CC6}" type="datetimeFigureOut">
              <a:rPr lang="en-US" smtClean="0"/>
              <a:t>5/16/2016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2F3A8-4BED-4D8D-A8FC-5AD62E42B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6779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C7147-A9D0-4A90-A247-BCDB7E786CC6}" type="datetimeFigureOut">
              <a:rPr lang="en-US" smtClean="0"/>
              <a:t>5/16/2016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2F3A8-4BED-4D8D-A8FC-5AD62E42B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159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C7147-A9D0-4A90-A247-BCDB7E786CC6}" type="datetimeFigureOut">
              <a:rPr lang="en-US" smtClean="0"/>
              <a:t>5/16/2016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2F3A8-4BED-4D8D-A8FC-5AD62E42B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418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C7147-A9D0-4A90-A247-BCDB7E786CC6}" type="datetimeFigureOut">
              <a:rPr lang="en-US" smtClean="0"/>
              <a:t>5/16/2016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2F3A8-4BED-4D8D-A8FC-5AD62E42B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975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C7147-A9D0-4A90-A247-BCDB7E786CC6}" type="datetimeFigureOut">
              <a:rPr lang="en-US" smtClean="0"/>
              <a:t>5/16/2016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2F3A8-4BED-4D8D-A8FC-5AD62E42B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7798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C7147-A9D0-4A90-A247-BCDB7E786CC6}" type="datetimeFigureOut">
              <a:rPr lang="en-US" smtClean="0"/>
              <a:t>5/16/2016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2F3A8-4BED-4D8D-A8FC-5AD62E42B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1852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C7147-A9D0-4A90-A247-BCDB7E786CC6}" type="datetimeFigureOut">
              <a:rPr lang="en-US" smtClean="0"/>
              <a:t>5/16/2016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2F3A8-4BED-4D8D-A8FC-5AD62E42B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4796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C7147-A9D0-4A90-A247-BCDB7E786CC6}" type="datetimeFigureOut">
              <a:rPr lang="en-US" smtClean="0"/>
              <a:t>5/16/2016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2F3A8-4BED-4D8D-A8FC-5AD62E42B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1282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C7147-A9D0-4A90-A247-BCDB7E786CC6}" type="datetimeFigureOut">
              <a:rPr lang="en-US" smtClean="0"/>
              <a:t>5/16/2016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2F3A8-4BED-4D8D-A8FC-5AD62E42B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481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5C7147-A9D0-4A90-A247-BCDB7E786CC6}" type="datetimeFigureOut">
              <a:rPr lang="en-US" smtClean="0"/>
              <a:t>5/16/2016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82F3A8-4BED-4D8D-A8FC-5AD62E42B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6785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15437628"/>
              </p:ext>
            </p:extLst>
          </p:nvPr>
        </p:nvGraphicFramePr>
        <p:xfrm>
          <a:off x="1066800" y="304800"/>
          <a:ext cx="7239000" cy="585812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00"/>
                <a:gridCol w="3048000"/>
                <a:gridCol w="3048000"/>
              </a:tblGrid>
              <a:tr h="8382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Helpful</a:t>
                      </a:r>
                      <a:r>
                        <a:rPr lang="en-US" dirty="0" smtClean="0"/>
                        <a:t> </a:t>
                      </a:r>
                    </a:p>
                    <a:p>
                      <a:pPr algn="ctr"/>
                      <a:r>
                        <a:rPr lang="en-US" dirty="0" smtClean="0"/>
                        <a:t>to achieving the objective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Harmful</a:t>
                      </a:r>
                      <a:r>
                        <a:rPr lang="en-US" dirty="0" smtClean="0"/>
                        <a:t> </a:t>
                      </a:r>
                    </a:p>
                    <a:p>
                      <a:pPr algn="ctr"/>
                      <a:r>
                        <a:rPr lang="en-US" dirty="0" smtClean="0"/>
                        <a:t>to achieving the objective</a:t>
                      </a:r>
                      <a:endParaRPr lang="en-US" dirty="0"/>
                    </a:p>
                  </a:txBody>
                  <a:tcPr/>
                </a:tc>
              </a:tr>
              <a:tr h="2509964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Internal Origin </a:t>
                      </a:r>
                    </a:p>
                    <a:p>
                      <a:pPr algn="ctr"/>
                      <a:r>
                        <a:rPr lang="en-US" sz="1400" dirty="0" smtClean="0"/>
                        <a:t>(attributes of the organization)</a:t>
                      </a:r>
                      <a:endParaRPr lang="en-US" sz="1400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Strengths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Weaknesses</a:t>
                      </a:r>
                      <a:endParaRPr lang="en-US" sz="1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509964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External Origin</a:t>
                      </a:r>
                      <a:r>
                        <a:rPr lang="en-US" sz="1400" dirty="0" smtClean="0"/>
                        <a:t> </a:t>
                      </a:r>
                    </a:p>
                    <a:p>
                      <a:pPr algn="ctr"/>
                      <a:r>
                        <a:rPr lang="en-US" sz="1400" dirty="0" smtClean="0"/>
                        <a:t>(attributes of the environment in which the organization</a:t>
                      </a:r>
                      <a:r>
                        <a:rPr lang="en-US" sz="1400" baseline="0" dirty="0" smtClean="0"/>
                        <a:t> operates)</a:t>
                      </a:r>
                      <a:endParaRPr lang="en-US" sz="1400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Opportunities</a:t>
                      </a:r>
                      <a:endParaRPr lang="en-US" sz="1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Threats</a:t>
                      </a:r>
                      <a:endParaRPr lang="en-US" sz="1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653771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35</Words>
  <Application>Microsoft Office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>Citizens Energy Group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McIver, Ann</dc:creator>
  <cp:lastModifiedBy>CMarriott</cp:lastModifiedBy>
  <cp:revision>1</cp:revision>
  <dcterms:created xsi:type="dcterms:W3CDTF">2016-05-16T19:17:38Z</dcterms:created>
  <dcterms:modified xsi:type="dcterms:W3CDTF">2016-05-16T20:08:26Z</dcterms:modified>
</cp:coreProperties>
</file>