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7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7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8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2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7147-A9D0-4A90-A247-BCDB7E786CC6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Verbatim Comments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6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961478"/>
              </p:ext>
            </p:extLst>
          </p:nvPr>
        </p:nvGraphicFramePr>
        <p:xfrm>
          <a:off x="304799" y="76201"/>
          <a:ext cx="8305798" cy="65045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1"/>
                <a:gridCol w="3845329"/>
                <a:gridCol w="3850868"/>
              </a:tblGrid>
              <a:tr h="4296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Helpful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Harmful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</a:tr>
              <a:tr h="60473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Internal Origin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organization)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Strengths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Strong brand (long / successful history)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Highly focused on industrial boilers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Able to tap into high level people and</a:t>
                      </a:r>
                      <a:r>
                        <a:rPr lang="en-US" sz="1100" b="0" baseline="0" dirty="0" smtClean="0"/>
                        <a:t> highly experienced technical resources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Committed group of leaders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Reputation with EPA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Professional network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Event planning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err="1" smtClean="0"/>
                        <a:t>Bracewell</a:t>
                      </a:r>
                      <a:r>
                        <a:rPr lang="en-US" sz="1100" b="0" baseline="0" dirty="0" smtClean="0"/>
                        <a:t> comment leadership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Bob’s connections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“Cross-Industry” uniqueness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Premier technical expertise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Credibility among stakeholders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Respected name within regulatory circles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Membership across wide range of country and economy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Lots of knowledgeable people with various backgrounds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Comment and help guide regulations to reasonable and achievable limits and rules in most cases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Provide objective solutions and information to various groups, people, and industries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Knowledgeable leader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Knowledgeable members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Reputation with stakeholders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One of a kind organization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Membership knowledge/expertise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Regulatory issues development, tracking, and involvement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Legal and regulatory advocacy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Information dissemination via newsletters, meetings, conferences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Leadership (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staff, chairs, advocates)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Thorns in the side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Reputation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Weaknesses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Small market (narrow historical scope)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No easy access to additional capital (member dues/fees are limited)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Relative small outreach/marketing budget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Aging leadership / not easy to replace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Existing membership may be limited in its desire/interest</a:t>
                      </a:r>
                      <a:r>
                        <a:rPr lang="en-US" sz="1100" b="0" baseline="0" dirty="0" smtClean="0"/>
                        <a:t> to  expand CIBO’s scope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Size vs. other trades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Retirements removing key contributors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Lack of diversity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Difficulties providing value within “new” energy realities – gas, renewables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Where does CIBO “fit” in future?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Limited advocacy focus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We want to help everyone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Focused solely on government air and water regulations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Solely focusing on one area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Trying to cover too many topics or areas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Pending retirement of leader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Changing jobs of active members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Narrow focus on “energy” as boiler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enough legal/regulatory advocacy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meeting energy and technical needs/committee development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properly addressing associate member needs/reasons to belong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Slow to react to changing times/needs of membership and others.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 inclusive enough. Rely on chosen few for most things.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Relationships with key stakeholders focused on a single person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dirty="0" smtClean="0"/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3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316417"/>
              </p:ext>
            </p:extLst>
          </p:nvPr>
        </p:nvGraphicFramePr>
        <p:xfrm>
          <a:off x="228599" y="152400"/>
          <a:ext cx="8458201" cy="65811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1"/>
                <a:gridCol w="3927072"/>
                <a:gridCol w="3921528"/>
              </a:tblGrid>
              <a:tr h="4292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Helpful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Harmful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</a:tr>
              <a:tr h="612395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External Origin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environment in which the organization</a:t>
                      </a:r>
                      <a:r>
                        <a:rPr lang="en-US" sz="1400" baseline="0" dirty="0" smtClean="0"/>
                        <a:t> operates)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Cost-effective outreach techniques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Policy influencing success stories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market: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Internal combustion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equipment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Commercial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stakeholders?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scope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/fuel optimization assessments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use/water resources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Boiler operator training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Benchmarking studies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Succession planning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Being the “go to” technical experts for policy-makers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Organization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could focus on research and technical analysis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Potential “fit” with another group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BMACT and other court cases may renew interest in joining CIBO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Water, ash and air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 still in flux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Help industry know what is available in regards to efficiency improvements and safety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Industry has a young and less experienced workforce and we could help educate them in operations,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what to expect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Core competencies of CIBO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Regulations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Fix what’s broke sooner than later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Address advocacy needs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Address associate member’s needs, stop the outflow of members and increase membership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Learn how to operate and increase membership when there are no crises or regulatory drivers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Develop younger members into leaders and put them in leadership roles.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Threats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utilization of boilers.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Increased reliance on gas fired units (less complex operations and reduced environmental “footprint”).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Increased usage of “free” (publically accessible) of information.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Competition for members/prospects (API, AF&amp;PA, AFPM, etc.)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 on 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Succession planning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Changing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energy and environmental landscape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Regulatory and legislative hurdles impacting industrial energy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Difficult economic conditions further eroding membership numbers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Aging members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Focus on what people want and need from CIBO is changing (less focus on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Losing members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Companies merging/buy-outs occurring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Companies not wanting to spend money on conferences and memberships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Member consolidation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revenues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Regulations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Overlap with primary trades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Decreasing membership/lack of funding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Aging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and staff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Younger members not stepping up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value or relevancy in a renewable fuels world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Nothing to advocate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Others take over CIBO’s role, such as IECA, vs. CIBO taking over IECA’s role.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reputation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1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74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2599361"/>
              </p:ext>
            </p:extLst>
          </p:nvPr>
        </p:nvGraphicFramePr>
        <p:xfrm>
          <a:off x="457199" y="304800"/>
          <a:ext cx="8382000" cy="53509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1"/>
                <a:gridCol w="3581400"/>
                <a:gridCol w="3886199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Helpful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Harmful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</a:tr>
              <a:tr h="451276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Internal Origin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organization)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Strengths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Strong brand (long / successful history)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Highly focused on industrial boilers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Able to tap into high level people and</a:t>
                      </a:r>
                      <a:r>
                        <a:rPr lang="en-US" sz="1100" b="0" baseline="0" dirty="0" smtClean="0"/>
                        <a:t> highly experienced technical resources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Committed group of leaders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Reputation with EPA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Professional network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Event planning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err="1" smtClean="0"/>
                        <a:t>Bracewell</a:t>
                      </a:r>
                      <a:r>
                        <a:rPr lang="en-US" sz="1100" b="0" baseline="0" dirty="0" smtClean="0"/>
                        <a:t> comment leadership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Bob’s connections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“Cross-Industry” uniqueness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Premier technical expertise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Credibility among stakeholders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Respected name within regulatory circles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Membership across wide range of country and economy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Lots of knowledgeable people with various backgrounds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Comment and help guide regulations to reasonable and achievable limits and rules in most cases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Provide objective solutions and information to various groups, people, and industries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Knowledgeable leader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Knowledgeable members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Reputation with stakeholders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Weaknesses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Small market (narrow historical scope)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No easy access to additional capital (member dues/fees are limited)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Relative small outreach/marketing budget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Aging leadership / not easy to replace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 smtClean="0"/>
                        <a:t>Existing membership may be limited in its desire/interest</a:t>
                      </a:r>
                      <a:r>
                        <a:rPr lang="en-US" sz="1100" b="0" baseline="0" dirty="0" smtClean="0"/>
                        <a:t> to  expand CIBO’s scope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Size vs. other trades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Retirements removing key contributors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Lack of diversity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Difficulties providing value within “new” energy realities – gas, renewables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Where does CIBO “fit” in future?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Limited advocacy focus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We want to help everyone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Focused solely on government air and water regulations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Solely focusing on one area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Trying to cover too many topics or areas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Pending retirement of leader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Changing jobs of active members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baseline="0" dirty="0" smtClean="0"/>
                        <a:t>Narrow focus on “energy” as boiler</a:t>
                      </a:r>
                      <a:endParaRPr lang="en-US" sz="1100" b="0" dirty="0" smtClean="0"/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94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401267"/>
              </p:ext>
            </p:extLst>
          </p:nvPr>
        </p:nvGraphicFramePr>
        <p:xfrm>
          <a:off x="381000" y="609600"/>
          <a:ext cx="8382000" cy="605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1"/>
                <a:gridCol w="3581400"/>
                <a:gridCol w="3886199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Helpful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Harmful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dirty="0" smtClean="0"/>
                        <a:t>to achieving the objective</a:t>
                      </a:r>
                      <a:endParaRPr lang="en-US" dirty="0"/>
                    </a:p>
                  </a:txBody>
                  <a:tcPr/>
                </a:tc>
              </a:tr>
              <a:tr h="405577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External Origin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environment in which the organization</a:t>
                      </a:r>
                      <a:r>
                        <a:rPr lang="en-US" sz="1400" baseline="0" dirty="0" smtClean="0"/>
                        <a:t> operates)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Cost-effective outreach techniques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Policy influencing success stories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market: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Internal combustion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equipment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Commercial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Public stakeholders?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scope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/fuel optimization assessments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 use/water resources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Boiler operator training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Benchmarking studies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Succession planning, development of future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leaders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Being the “go to” technical experts for policy-makers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Organization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that could focus on research and technical analysis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Potential “fit” with another group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BMACT and other court cases may renew interest in joining CIBO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Water, ash and air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 still in flux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Help industry know what is available in regards to efficiency improvements and safety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Industry has a young and less experienced workforce and we could help educate them in operations,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what to expect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Core competencies of CIBO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Regulations 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Threats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utilization of boilers.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Increased reliance on gas fired units (less complex operations and reduced environmental “footprint”).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Increased usage of “free” (publically accessible) of information. </a:t>
                      </a:r>
                    </a:p>
                    <a:p>
                      <a:pPr marL="171450" marR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Competition for members/prospects (API, AF&amp;PA, AFPM, etc.)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Attack on 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coal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Succession planning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Changing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energy and environmental landscape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Regulatory and legislative hurdles impacting industrial energy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Difficult economic conditions further eroding membership numbers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Aging members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Focus on what people want and need from CIBO is changing (less focus on </a:t>
                      </a:r>
                      <a:r>
                        <a:rPr lang="en-US" sz="11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Losing members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Companies merging/buy-outs occurring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Companies not wanting to spend money on conferences and memberships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Member consolidation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Declining revenues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Regulations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Overlap with primary trades</a:t>
                      </a:r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1219</Words>
  <Application>Microsoft Office PowerPoint</Application>
  <PresentationFormat>On-screen Show (4:3)</PresentationFormat>
  <Paragraphs>216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Verbatim Comments</vt:lpstr>
      <vt:lpstr>PowerPoint Presentation</vt:lpstr>
      <vt:lpstr>PowerPoint Presentation</vt:lpstr>
      <vt:lpstr>Summary </vt:lpstr>
      <vt:lpstr>PowerPoint Presentation</vt:lpstr>
      <vt:lpstr>PowerPoint Presentation</vt:lpstr>
    </vt:vector>
  </TitlesOfParts>
  <Company>Citizens Energy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McIver, Ann</dc:creator>
  <cp:lastModifiedBy>CMarriott</cp:lastModifiedBy>
  <cp:revision>9</cp:revision>
  <dcterms:created xsi:type="dcterms:W3CDTF">2016-05-16T19:17:38Z</dcterms:created>
  <dcterms:modified xsi:type="dcterms:W3CDTF">2016-09-06T15:44:14Z</dcterms:modified>
</cp:coreProperties>
</file>